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3"/>
  </p:handout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C51"/>
    <a:srgbClr val="F490A2"/>
    <a:srgbClr val="6F7C4A"/>
    <a:srgbClr val="2D3819"/>
    <a:srgbClr val="9AA775"/>
    <a:srgbClr val="0A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" d="100"/>
          <a:sy n="10" d="100"/>
        </p:scale>
        <p:origin x="1138" y="-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11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4F441-CFD0-4359-9FBB-6D8D321AF1B1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49D60-A1EC-4594-A882-D741EB55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RFE26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157549-EBB0-4B31-9CC4-9E9FB417CEAA}"/>
              </a:ext>
            </a:extLst>
          </p:cNvPr>
          <p:cNvSpPr/>
          <p:nvPr userDrawn="1"/>
        </p:nvSpPr>
        <p:spPr>
          <a:xfrm>
            <a:off x="29352875" y="0"/>
            <a:ext cx="914400" cy="42794237"/>
          </a:xfrm>
          <a:prstGeom prst="rect">
            <a:avLst/>
          </a:prstGeom>
          <a:solidFill>
            <a:srgbClr val="C43C51"/>
          </a:solidFill>
          <a:ln>
            <a:solidFill>
              <a:srgbClr val="C43C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55ADD-9AA6-4CF8-A022-ABABCAC9B122}"/>
              </a:ext>
            </a:extLst>
          </p:cNvPr>
          <p:cNvSpPr/>
          <p:nvPr userDrawn="1"/>
        </p:nvSpPr>
        <p:spPr>
          <a:xfrm>
            <a:off x="0" y="0"/>
            <a:ext cx="914400" cy="42794238"/>
          </a:xfrm>
          <a:prstGeom prst="rect">
            <a:avLst/>
          </a:prstGeom>
          <a:solidFill>
            <a:srgbClr val="C43C51"/>
          </a:solidFill>
          <a:ln>
            <a:solidFill>
              <a:srgbClr val="C43C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8BC5D-53F2-4649-AF90-080CC0C47E71}"/>
              </a:ext>
            </a:extLst>
          </p:cNvPr>
          <p:cNvSpPr/>
          <p:nvPr userDrawn="1"/>
        </p:nvSpPr>
        <p:spPr>
          <a:xfrm flipV="1">
            <a:off x="0" y="38753346"/>
            <a:ext cx="30267275" cy="2020446"/>
          </a:xfrm>
          <a:prstGeom prst="rect">
            <a:avLst/>
          </a:prstGeom>
          <a:solidFill>
            <a:srgbClr val="F490A2"/>
          </a:solidFill>
          <a:ln>
            <a:solidFill>
              <a:srgbClr val="F49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666" y="3552961"/>
            <a:ext cx="5695383" cy="23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7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87ED43A0-44C9-47B2-9CEC-BA117DB0771E}"/>
              </a:ext>
            </a:extLst>
          </p:cNvPr>
          <p:cNvSpPr txBox="1"/>
          <p:nvPr/>
        </p:nvSpPr>
        <p:spPr>
          <a:xfrm>
            <a:off x="981831" y="41739171"/>
            <a:ext cx="12573001" cy="1015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Organization/Affiliation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82EDCE-15DA-4BBD-9A4F-F8A0EB42E747}"/>
              </a:ext>
            </a:extLst>
          </p:cNvPr>
          <p:cNvSpPr txBox="1"/>
          <p:nvPr/>
        </p:nvSpPr>
        <p:spPr>
          <a:xfrm>
            <a:off x="1018291" y="40932030"/>
            <a:ext cx="209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947500-E93E-4EE6-99D2-A8FECF4D96A3}"/>
              </a:ext>
            </a:extLst>
          </p:cNvPr>
          <p:cNvSpPr txBox="1"/>
          <p:nvPr/>
        </p:nvSpPr>
        <p:spPr>
          <a:xfrm>
            <a:off x="20573537" y="40416639"/>
            <a:ext cx="14173200" cy="2926080"/>
          </a:xfrm>
          <a:prstGeom prst="rect">
            <a:avLst/>
          </a:prstGeom>
          <a:noFill/>
        </p:spPr>
        <p:txBody>
          <a:bodyPr wrap="square" tIns="91440" bIns="91440" numCol="1" spcCol="457200" rtlCol="0">
            <a:noAutofit/>
          </a:bodyPr>
          <a:lstStyle/>
          <a:p>
            <a:pPr marL="457222" indent="-457222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22" indent="-457222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50E9F8-5929-4DAF-83A3-F66D50486E17}"/>
              </a:ext>
            </a:extLst>
          </p:cNvPr>
          <p:cNvSpPr txBox="1"/>
          <p:nvPr/>
        </p:nvSpPr>
        <p:spPr>
          <a:xfrm>
            <a:off x="781643" y="38872337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2B5BFD-2C98-458B-8BC3-1488ABD0F591}"/>
              </a:ext>
            </a:extLst>
          </p:cNvPr>
          <p:cNvGrpSpPr/>
          <p:nvPr/>
        </p:nvGrpSpPr>
        <p:grpSpPr>
          <a:xfrm>
            <a:off x="1289913" y="6641107"/>
            <a:ext cx="13716000" cy="8796029"/>
            <a:chOff x="1828800" y="6272900"/>
            <a:chExt cx="14173200" cy="6881664"/>
          </a:xfrm>
        </p:grpSpPr>
        <p:sp>
          <p:nvSpPr>
            <p:cNvPr id="42" name="Text Box 189">
              <a:extLst>
                <a:ext uri="{FF2B5EF4-FFF2-40B4-BE49-F238E27FC236}">
                  <a16:creationId xmlns:a16="http://schemas.microsoft.com/office/drawing/2014/main" id="{DA3AC74B-F294-4316-9100-034F5A95C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7086600"/>
              <a:ext cx="14173200" cy="60679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490A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AC8290-5A1D-4D0A-B038-19FC485EAB1B}"/>
                </a:ext>
              </a:extLst>
            </p:cNvPr>
            <p:cNvSpPr/>
            <p:nvPr/>
          </p:nvSpPr>
          <p:spPr>
            <a:xfrm>
              <a:off x="1828800" y="6272900"/>
              <a:ext cx="14173200" cy="794614"/>
            </a:xfrm>
            <a:prstGeom prst="rect">
              <a:avLst/>
            </a:prstGeom>
            <a:solidFill>
              <a:srgbClr val="C43C51"/>
            </a:solidFill>
            <a:ln w="12700">
              <a:solidFill>
                <a:srgbClr val="F49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Abstract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5DA84C-D09C-4BDD-A337-2D10904C3410}"/>
              </a:ext>
            </a:extLst>
          </p:cNvPr>
          <p:cNvGrpSpPr/>
          <p:nvPr/>
        </p:nvGrpSpPr>
        <p:grpSpPr>
          <a:xfrm>
            <a:off x="1289913" y="25322144"/>
            <a:ext cx="13716000" cy="6724926"/>
            <a:chOff x="1828800" y="30838871"/>
            <a:chExt cx="14173200" cy="5071530"/>
          </a:xfrm>
        </p:grpSpPr>
        <p:sp>
          <p:nvSpPr>
            <p:cNvPr id="45" name="Text Box 192">
              <a:extLst>
                <a:ext uri="{FF2B5EF4-FFF2-40B4-BE49-F238E27FC236}">
                  <a16:creationId xmlns:a16="http://schemas.microsoft.com/office/drawing/2014/main" id="{26A43E9E-EE6A-47C8-BCF2-4FB392597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1546800"/>
              <a:ext cx="14173200" cy="43636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490A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B63DCB-0FFC-4CF5-B5AB-C3C6B391C99F}"/>
                </a:ext>
              </a:extLst>
            </p:cNvPr>
            <p:cNvSpPr/>
            <p:nvPr/>
          </p:nvSpPr>
          <p:spPr>
            <a:xfrm>
              <a:off x="1828800" y="30838871"/>
              <a:ext cx="14173200" cy="765951"/>
            </a:xfrm>
            <a:prstGeom prst="rect">
              <a:avLst/>
            </a:prstGeom>
            <a:solidFill>
              <a:srgbClr val="C43C51"/>
            </a:solidFill>
            <a:ln w="12700">
              <a:solidFill>
                <a:srgbClr val="F49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 and Materials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FC1956-918F-4416-B0FC-B7868D758505}"/>
              </a:ext>
            </a:extLst>
          </p:cNvPr>
          <p:cNvGrpSpPr/>
          <p:nvPr/>
        </p:nvGrpSpPr>
        <p:grpSpPr>
          <a:xfrm>
            <a:off x="15214592" y="25164338"/>
            <a:ext cx="13716000" cy="9124510"/>
            <a:chOff x="16916400" y="33585912"/>
            <a:chExt cx="14173200" cy="9535350"/>
          </a:xfrm>
        </p:grpSpPr>
        <p:sp>
          <p:nvSpPr>
            <p:cNvPr id="48" name="Text Box 193">
              <a:extLst>
                <a:ext uri="{FF2B5EF4-FFF2-40B4-BE49-F238E27FC236}">
                  <a16:creationId xmlns:a16="http://schemas.microsoft.com/office/drawing/2014/main" id="{59EC7B09-7D8D-4EA5-8BBD-6933BE98B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34501455"/>
              <a:ext cx="14173200" cy="86198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490A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1F94D-54F4-49F1-A6E3-945F38423BE6}"/>
                </a:ext>
              </a:extLst>
            </p:cNvPr>
            <p:cNvSpPr/>
            <p:nvPr/>
          </p:nvSpPr>
          <p:spPr>
            <a:xfrm>
              <a:off x="16916400" y="33585912"/>
              <a:ext cx="14173200" cy="1399319"/>
            </a:xfrm>
            <a:prstGeom prst="rect">
              <a:avLst/>
            </a:prstGeom>
            <a:solidFill>
              <a:srgbClr val="C43C51"/>
            </a:solidFill>
            <a:ln w="12700">
              <a:solidFill>
                <a:srgbClr val="F49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</a:p>
          </p:txBody>
        </p:sp>
      </p:grpSp>
      <p:graphicFrame>
        <p:nvGraphicFramePr>
          <p:cNvPr id="50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2A310CFD-B377-456F-A03E-ADD96BEE0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716908"/>
              </p:ext>
            </p:extLst>
          </p:nvPr>
        </p:nvGraphicFramePr>
        <p:xfrm>
          <a:off x="1228724" y="34781914"/>
          <a:ext cx="13276985" cy="316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23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solidFill>
                      <a:srgbClr val="C43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C43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C43C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C43C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BE22758C-9906-4539-870B-E8C36306C4E9}"/>
              </a:ext>
            </a:extLst>
          </p:cNvPr>
          <p:cNvGrpSpPr/>
          <p:nvPr/>
        </p:nvGrpSpPr>
        <p:grpSpPr>
          <a:xfrm>
            <a:off x="1289913" y="15944772"/>
            <a:ext cx="13716000" cy="8237752"/>
            <a:chOff x="1828800" y="14161367"/>
            <a:chExt cx="14173200" cy="783195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0E4F97-1583-4911-B5BA-B6A29CF158F1}"/>
                </a:ext>
              </a:extLst>
            </p:cNvPr>
            <p:cNvSpPr/>
            <p:nvPr/>
          </p:nvSpPr>
          <p:spPr>
            <a:xfrm>
              <a:off x="1828800" y="14161367"/>
              <a:ext cx="14173200" cy="965631"/>
            </a:xfrm>
            <a:prstGeom prst="rect">
              <a:avLst/>
            </a:prstGeom>
            <a:solidFill>
              <a:srgbClr val="C43C51"/>
            </a:solidFill>
            <a:ln w="12700">
              <a:solidFill>
                <a:srgbClr val="F49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Introduction/Objectives</a:t>
              </a:r>
            </a:p>
          </p:txBody>
        </p:sp>
        <p:sp>
          <p:nvSpPr>
            <p:cNvPr id="53" name="Text Box 190">
              <a:extLst>
                <a:ext uri="{FF2B5EF4-FFF2-40B4-BE49-F238E27FC236}">
                  <a16:creationId xmlns:a16="http://schemas.microsoft.com/office/drawing/2014/main" id="{8678E2D7-50C5-45B6-9495-86797A5F9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5087600"/>
              <a:ext cx="14173200" cy="69057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490A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362A48B-D56D-4B97-B5DF-97F6E2FDB3C1}"/>
              </a:ext>
            </a:extLst>
          </p:cNvPr>
          <p:cNvGrpSpPr/>
          <p:nvPr/>
        </p:nvGrpSpPr>
        <p:grpSpPr>
          <a:xfrm>
            <a:off x="15214592" y="6502469"/>
            <a:ext cx="13716000" cy="10530812"/>
            <a:chOff x="16916400" y="6172200"/>
            <a:chExt cx="14173200" cy="7013002"/>
          </a:xfrm>
        </p:grpSpPr>
        <p:sp>
          <p:nvSpPr>
            <p:cNvPr id="55" name="Text Box 194">
              <a:extLst>
                <a:ext uri="{FF2B5EF4-FFF2-40B4-BE49-F238E27FC236}">
                  <a16:creationId xmlns:a16="http://schemas.microsoft.com/office/drawing/2014/main" id="{4C8D56A5-852E-42DA-B159-FA0120035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7036280"/>
              <a:ext cx="14173200" cy="61489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490A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FB42CB5-08C9-4835-B428-273C150094D2}"/>
                </a:ext>
              </a:extLst>
            </p:cNvPr>
            <p:cNvSpPr/>
            <p:nvPr/>
          </p:nvSpPr>
          <p:spPr>
            <a:xfrm>
              <a:off x="16916400" y="6172200"/>
              <a:ext cx="14173200" cy="855355"/>
            </a:xfrm>
            <a:prstGeom prst="rect">
              <a:avLst/>
            </a:prstGeom>
            <a:solidFill>
              <a:srgbClr val="C43C51"/>
            </a:solidFill>
            <a:ln w="12700">
              <a:solidFill>
                <a:srgbClr val="F49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 &amp; Discussion</a:t>
              </a:r>
            </a:p>
          </p:txBody>
        </p:sp>
      </p:grpSp>
      <p:sp>
        <p:nvSpPr>
          <p:cNvPr id="57" name="Text Box 180">
            <a:extLst>
              <a:ext uri="{FF2B5EF4-FFF2-40B4-BE49-F238E27FC236}">
                <a16:creationId xmlns:a16="http://schemas.microsoft.com/office/drawing/2014/main" id="{1B9DBF8B-65B6-449E-8500-A409F378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9" y="34206077"/>
            <a:ext cx="6459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Table 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Title of the table Label in 20pt Calibri.</a:t>
            </a:r>
          </a:p>
        </p:txBody>
      </p:sp>
      <p:sp>
        <p:nvSpPr>
          <p:cNvPr id="58" name="Text Box 180">
            <a:extLst>
              <a:ext uri="{FF2B5EF4-FFF2-40B4-BE49-F238E27FC236}">
                <a16:creationId xmlns:a16="http://schemas.microsoft.com/office/drawing/2014/main" id="{40195E74-C0BF-484F-824F-B23F0292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1924" y="23564845"/>
            <a:ext cx="3661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1.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Label in 20pt Calibri.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A3D405-9832-499A-A288-36909DBFB6AF}"/>
              </a:ext>
            </a:extLst>
          </p:cNvPr>
          <p:cNvSpPr/>
          <p:nvPr/>
        </p:nvSpPr>
        <p:spPr>
          <a:xfrm rot="16200000">
            <a:off x="-3549300" y="3455938"/>
            <a:ext cx="7953998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Category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22">
            <a:extLst>
              <a:ext uri="{FF2B5EF4-FFF2-40B4-BE49-F238E27FC236}">
                <a16:creationId xmlns:a16="http://schemas.microsoft.com/office/drawing/2014/main" id="{0E688BCB-3200-49F8-BEBA-CF3B9D386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311" y="3015532"/>
            <a:ext cx="21258800" cy="30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1" tIns="457200" rIns="182881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Insert Title</a:t>
            </a:r>
          </a:p>
          <a:p>
            <a:pPr algn="ctr" eaLnBrk="1" hangingPunct="1"/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1’ Name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; Author 2’ Name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/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1’ Affiliation, 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2’ </a:t>
            </a:r>
            <a:r>
              <a:rPr lang="en-US" sz="3001" dirty="0" smtClean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sz="3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C9CAFC6-47F0-47D1-980C-24C9739CF16E}"/>
              </a:ext>
            </a:extLst>
          </p:cNvPr>
          <p:cNvSpPr/>
          <p:nvPr/>
        </p:nvSpPr>
        <p:spPr>
          <a:xfrm rot="5400000">
            <a:off x="26127993" y="3710904"/>
            <a:ext cx="746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BD56112-A893-402E-B45E-4B370EF2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925" y="19267645"/>
            <a:ext cx="11191875" cy="401759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DD35562-A3C0-4EA1-AAD3-BFE68A8D144D}"/>
              </a:ext>
            </a:extLst>
          </p:cNvPr>
          <p:cNvSpPr txBox="1"/>
          <p:nvPr/>
        </p:nvSpPr>
        <p:spPr>
          <a:xfrm>
            <a:off x="13554832" y="41149531"/>
            <a:ext cx="12573001" cy="14777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Phone: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B77E86-30D5-43B7-829E-11893CCD537E}"/>
              </a:ext>
            </a:extLst>
          </p:cNvPr>
          <p:cNvSpPr txBox="1"/>
          <p:nvPr/>
        </p:nvSpPr>
        <p:spPr>
          <a:xfrm>
            <a:off x="781643" y="39683296"/>
            <a:ext cx="29433489" cy="554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Acknowledgment here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BB2DEA-1A46-4320-BFBB-B452EC0B5BD6}"/>
              </a:ext>
            </a:extLst>
          </p:cNvPr>
          <p:cNvGrpSpPr/>
          <p:nvPr/>
        </p:nvGrpSpPr>
        <p:grpSpPr>
          <a:xfrm>
            <a:off x="15214592" y="34737966"/>
            <a:ext cx="13716000" cy="3745946"/>
            <a:chOff x="16916400" y="22143958"/>
            <a:chExt cx="14173200" cy="3745946"/>
          </a:xfrm>
        </p:grpSpPr>
        <p:sp>
          <p:nvSpPr>
            <p:cNvPr id="68" name="Text Box 191">
              <a:extLst>
                <a:ext uri="{FF2B5EF4-FFF2-40B4-BE49-F238E27FC236}">
                  <a16:creationId xmlns:a16="http://schemas.microsoft.com/office/drawing/2014/main" id="{CF39BAE5-29F2-4706-980B-2C525C8E7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23058358"/>
              <a:ext cx="14173200" cy="28315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490A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[1]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[2]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[3]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[4]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[5]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F51CBE6-12A4-474C-BD24-F49AD29016D3}"/>
                </a:ext>
              </a:extLst>
            </p:cNvPr>
            <p:cNvSpPr/>
            <p:nvPr/>
          </p:nvSpPr>
          <p:spPr>
            <a:xfrm>
              <a:off x="16916400" y="22143958"/>
              <a:ext cx="14173200" cy="1097280"/>
            </a:xfrm>
            <a:prstGeom prst="rect">
              <a:avLst/>
            </a:prstGeom>
            <a:solidFill>
              <a:srgbClr val="C43C51"/>
            </a:solidFill>
            <a:ln w="12700">
              <a:solidFill>
                <a:srgbClr val="F49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710" y="62532"/>
            <a:ext cx="6825310" cy="2333004"/>
          </a:xfrm>
          <a:prstGeom prst="rect">
            <a:avLst/>
          </a:prstGeom>
        </p:spPr>
      </p:pic>
      <p:sp>
        <p:nvSpPr>
          <p:cNvPr id="34" name="TextBox 1"/>
          <p:cNvSpPr txBox="1"/>
          <p:nvPr/>
        </p:nvSpPr>
        <p:spPr>
          <a:xfrm>
            <a:off x="1358297" y="1630322"/>
            <a:ext cx="6167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Poster ID</a:t>
            </a:r>
          </a:p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Number</a:t>
            </a:r>
          </a:p>
        </p:txBody>
      </p:sp>
    </p:spTree>
    <p:extLst>
      <p:ext uri="{BB962C8B-B14F-4D97-AF65-F5344CB8AC3E}">
        <p14:creationId xmlns:p14="http://schemas.microsoft.com/office/powerpoint/2010/main" val="98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CCDB87CDB574395C48830D2DDFCFB" ma:contentTypeVersion="1" ma:contentTypeDescription="Create a new document." ma:contentTypeScope="" ma:versionID="43adb5fedc890c4b17523542a5bd5974">
  <xsd:schema xmlns:xsd="http://www.w3.org/2001/XMLSchema" xmlns:xs="http://www.w3.org/2001/XMLSchema" xmlns:p="http://schemas.microsoft.com/office/2006/metadata/properties" xmlns:ns1="http://schemas.microsoft.com/sharepoint/v3" xmlns:ns2="4595ca7b-3a15-4971-af5f-cadc29c03e04" targetNamespace="http://schemas.microsoft.com/office/2006/metadata/properties" ma:root="true" ma:fieldsID="2b8c3d0278bc029ea3a1ce1142aedd09" ns1:_="" ns2:_="">
    <xsd:import namespace="http://schemas.microsoft.com/sharepoint/v3"/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595ca7b-3a15-4971-af5f-cadc29c03e04">QPT3VHF6MKWP-536977362-16</_dlc_DocId>
    <_dlc_DocIdUrl xmlns="4595ca7b-3a15-4971-af5f-cadc29c03e04">
      <Url>https://qataruniversity-prd.qu.edu.qa/en-us/conference/research-forum/_layouts/15/DocIdRedir.aspx?ID=QPT3VHF6MKWP-536977362-16</Url>
      <Description>QPT3VHF6MKWP-536977362-16</Description>
    </_dlc_DocIdUrl>
  </documentManagement>
</p:properties>
</file>

<file path=customXml/itemProps1.xml><?xml version="1.0" encoding="utf-8"?>
<ds:datastoreItem xmlns:ds="http://schemas.openxmlformats.org/officeDocument/2006/customXml" ds:itemID="{E07F5DC4-77AC-4C31-AF62-7024A9E5FE01}"/>
</file>

<file path=customXml/itemProps2.xml><?xml version="1.0" encoding="utf-8"?>
<ds:datastoreItem xmlns:ds="http://schemas.openxmlformats.org/officeDocument/2006/customXml" ds:itemID="{D39DB8FE-9FDF-43F8-A3F9-B27B72821761}"/>
</file>

<file path=customXml/itemProps3.xml><?xml version="1.0" encoding="utf-8"?>
<ds:datastoreItem xmlns:ds="http://schemas.openxmlformats.org/officeDocument/2006/customXml" ds:itemID="{5562C0AB-94C1-41EE-8292-CE0D3BA24789}"/>
</file>

<file path=customXml/itemProps4.xml><?xml version="1.0" encoding="utf-8"?>
<ds:datastoreItem xmlns:ds="http://schemas.openxmlformats.org/officeDocument/2006/customXml" ds:itemID="{E1D5CE72-8BA4-4B1D-85C0-189C171C009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91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QUARFE 2026</dc:title>
  <dc:creator>Mohamed Bin Mokhtar Kharbeche</dc:creator>
  <cp:lastModifiedBy>Mohamed Bin Mokhtar Kharbeche</cp:lastModifiedBy>
  <cp:revision>15</cp:revision>
  <dcterms:created xsi:type="dcterms:W3CDTF">2019-01-08T21:49:50Z</dcterms:created>
  <dcterms:modified xsi:type="dcterms:W3CDTF">2025-09-19T21:53:28Z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0x0101009D8CCDB87CDB574395C48830D2DDFCFB</vt:lpwstr>
  </property>
  <property fmtid="{D5CDD505-2E9C-101B-9397-08002B2CF9AE}" pid="3" name="_dlc_DocIdItemGuid">
    <vt:lpwstr>2aef2212-e57b-455d-ab26-aa2758701206</vt:lpwstr>
  </property>
</Properties>
</file>